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FC9AB8-4939-41CD-8E68-04F243F96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7BEA4CF-601B-4000-953B-1EC9E83C1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7A2125-D211-4399-B328-F0F7E122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83B76B-12D8-489F-A2EF-86845796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7EBA73-E873-4A51-8EC0-7E89B123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40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AED831-80C0-4421-A3D5-7111B45D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D786DB-E090-487A-9C0C-D35F667BD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82F41A-8CAE-4778-B19A-4962D158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C4DA9A-58FE-4360-B7B2-9AF9B19D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7AC35D-5E7A-431B-A54E-36E66127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09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3CA8C62-2DD4-4AD4-AFDD-BB7922348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EF6698A-BF18-411C-831D-0E7D37211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3A6A67-AD28-4827-B31C-8A17A838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0B7A0A-6F8F-4D5A-94FC-3A120B6D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76B48-6CD7-4666-BFB9-4127F02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6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DC1FAD4-C644-4D0B-A1E2-5D007F09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F52A5B-872D-48BC-A5D4-9A01EF20D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128FB3-6C54-4781-AB16-CA64A42A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8AF6F-B94E-4612-B2EE-82C98B69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FF4459-78C7-431D-9697-43DE8D61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10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867A3A-F7E1-4FBF-B284-CD7069D6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75B1E0-AE65-42BF-8102-7C7E31E2B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88560F-4928-4BFB-9629-253FCA37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7A2173-6F1A-4FB0-87EB-E787C4CF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FB2232-4234-4245-B02A-01152207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3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E80B19-6E3A-4DA9-84E7-54E511CC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F28428-4752-4AFA-AA67-90144865F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8C0D05A-F512-43CB-9894-1895EFC40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B965BE7-EECB-4150-ABFE-873105AA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5F6068E-E099-4159-AAB0-47B9094F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9137C3-AC4A-4EF2-896E-D7C50F55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55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E165625-3491-4F25-9DCA-53AFE80B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1639F73-03F2-42A3-8FA9-C8069C666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E24954-10B9-42E6-BFD1-6C760CAD0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DA735CD-1059-4F14-8D1D-C375CBF2B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975B978-7603-4108-87D2-E1EA3311E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0F3A144-B492-4A5B-89D3-BC81041E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8BF2334-0587-4CB2-98F1-E274C9B4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E821704-4D9B-43E5-8C0E-76B9E9BC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96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57DCB9-61E6-4358-952A-4C5927EB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B044FB1-D115-43A9-9FE1-AAD541C2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CD5CAD5-9A32-43F9-9941-6D70DAFA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944FA9F-A7A7-4EFD-8BF7-49E0284B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85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7C92C9E-6DBA-433B-AFE6-9138AD88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CED59C6-C8A8-47F5-A36D-BB446237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B7E811C-349B-48B9-B3AF-38E78473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59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B83C26-6565-42F0-96A3-5EC2D9F3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8FC5D9-D66C-4163-AA6E-00511E36B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6FE4762-6262-4614-985A-6643B741D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3AF501-51EA-4871-BA36-24D7AD5D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2AF6E93-6762-4A60-B19F-59778768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58A8995-05C2-4DA9-B4BC-5C86A6F2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01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71E7B5-7AA2-470B-B55F-537BFC0A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D02F44E-5464-496C-8BD5-1B0E198B3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C0F73A4-1D9A-427A-95EA-AAAFBEC99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C1A415-A945-45B2-833E-145082D7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10F9D46-8209-4A5A-B438-215FB2CB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BFD0901-F1C3-41E0-812D-1652B92C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07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EBF3A25-493E-4308-9FDF-997D541C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69860D1-2958-41E4-9F13-3480DD245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F1493B-21DC-4427-8F6E-E32DFA31C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116A-FD45-47FD-AF1F-63488A0C5A96}" type="datetimeFigureOut">
              <a:rPr lang="tr-TR" smtClean="0"/>
              <a:t>27.12.2017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9A84C4-C4A4-42A2-8DD2-A4E86C3DD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449622-9B8E-43D5-A8E0-BC331E8F2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4D8A-C2D7-4795-951E-C970279CF3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483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2B2D68FC-6CFE-47E1-B1B7-8A2AEA7AE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10430296" cy="1737360"/>
          </a:xfrm>
        </p:spPr>
        <p:txBody>
          <a:bodyPr anchor="ctr">
            <a:normAutofit/>
          </a:bodyPr>
          <a:lstStyle/>
          <a:p>
            <a:pPr algn="r"/>
            <a:r>
              <a:rPr lang="tr-TR" dirty="0"/>
              <a:t>Anne Baba Tutumları Semineri</a:t>
            </a:r>
          </a:p>
        </p:txBody>
      </p:sp>
    </p:spTree>
    <p:extLst>
      <p:ext uri="{BB962C8B-B14F-4D97-AF65-F5344CB8AC3E}">
        <p14:creationId xmlns:p14="http://schemas.microsoft.com/office/powerpoint/2010/main" val="162469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.B . TUTUMLR SNM 3">
            <a:extLst>
              <a:ext uri="{FF2B5EF4-FFF2-40B4-BE49-F238E27FC236}">
                <a16:creationId xmlns:a16="http://schemas.microsoft.com/office/drawing/2014/main" id="{CDD7D461-1CB7-4640-BFEE-132BA63549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5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.B.SNM.3">
            <a:extLst>
              <a:ext uri="{FF2B5EF4-FFF2-40B4-BE49-F238E27FC236}">
                <a16:creationId xmlns:a16="http://schemas.microsoft.com/office/drawing/2014/main" id="{CF27B6FA-4568-4106-ADB6-AD389EFE42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3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.B.SUNM 3">
            <a:extLst>
              <a:ext uri="{FF2B5EF4-FFF2-40B4-BE49-F238E27FC236}">
                <a16:creationId xmlns:a16="http://schemas.microsoft.com/office/drawing/2014/main" id="{B6ECF259-AEBF-484B-9285-2C7E03E0E5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4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.B.SUNM3">
            <a:extLst>
              <a:ext uri="{FF2B5EF4-FFF2-40B4-BE49-F238E27FC236}">
                <a16:creationId xmlns:a16="http://schemas.microsoft.com/office/drawing/2014/main" id="{3136AE80-DFEA-4F41-B788-86FE80EEB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4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Geniş ekran</PresentationFormat>
  <Paragraphs>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Anne Baba Tutumları Semineri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Baba Tutumları Semineri</dc:title>
  <dc:creator>fatih ozden</dc:creator>
  <cp:lastModifiedBy>fatih ozden</cp:lastModifiedBy>
  <cp:revision>1</cp:revision>
  <dcterms:created xsi:type="dcterms:W3CDTF">2017-12-27T12:48:21Z</dcterms:created>
  <dcterms:modified xsi:type="dcterms:W3CDTF">2017-12-27T12:49:22Z</dcterms:modified>
</cp:coreProperties>
</file>