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8DFE4C-899F-4470-B85D-7A96F5D7D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5C3E118-85E2-448E-8FBB-DF8227B39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C820CD-210C-40B7-AC37-2C41034A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6A0AC7-314E-4435-A2CD-E196B483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2901DB-D06C-4C21-B311-17D430DD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70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A4D51D1-46EE-4B7D-9BB9-9391D181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9B3C87-9780-4215-AEE8-03B8965C1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045C01-19C0-44D8-AC26-DE7D4C2F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69B29B-6241-4615-A22E-AB975A8B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251AE4-69F3-4C84-BDA8-DA28D4CE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27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8E0B6AC-1F73-46F4-8EAC-0F1DAA6C0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B2E233-21EC-40E5-8E3B-3901A16AE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4FAA76-271A-4748-BD7F-1F341971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09BAA-B996-4801-829F-568D1889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CCF06E-FD8C-4D6D-9261-845539D0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40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454795-BB93-4F1E-897E-266A691F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82AFDC-1CB8-4989-95C4-63FE6D8F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465BE8-6A65-43C2-9634-606D12CA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687559-3BA8-4858-8CEB-194AFF60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675A72-1138-4A73-B965-0A862065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3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7E16F1-C2A7-4C7B-AD5A-5F771E63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8A15B6-1D5C-4023-92B3-CB3215AAF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727250-4D0E-4B17-9BFB-8B1C9906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3755DF-1EE1-4A37-90FA-2079D591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D0FCA0-F29A-412B-874C-AEEC0F74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26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CA6FC5-89CE-4A78-954B-89A170ED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ABB15A-60D7-41D6-AB1F-DD4F7C2B2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5BB0D38-3EB2-4971-AAE7-8DD08A8A6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F625184-5AB2-416A-A5F9-3310C256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D727437-1D40-496D-9AE8-9470015E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8C71AD-1436-4C9D-8812-33FEAE7A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70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81B295-5E6B-4546-891A-F8437B17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6C1686-E547-409D-A970-362637B7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20DC0F-472A-406B-85CA-B7FBF106B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E2232F1-5F1B-4D68-8DFC-F16100DA7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4958A9-3199-4796-A6F0-37DF4674C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3C4EA1-0834-4B9D-A892-54E74CF4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07E1D49-FF6F-4B3C-A597-65C719EA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89F39AD-3EB6-4980-9E72-C8B21A12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0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9AE706-D986-4780-A461-D7F1D59A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04B11E7-3747-4085-BA08-AA117FE2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186872-DE17-4C54-9624-01D4505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0A9CA5C-0ED9-4A1A-8857-0E6D2702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EB67776-EEDB-4DC3-9DFB-21D758F6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DD3B9D-7368-4AE5-A5C7-0C4EFD37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12279D-E0AD-4017-9292-DCDBCBD7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07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8A006E-37BF-4F11-9301-C560D6D8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FB40E7-E36D-4A19-B055-39C45FE8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8A5D932-C7DC-4814-8316-36754AFE6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07343C-15A0-49C5-8D1C-EFA56D44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84726D-2B17-4FD9-A267-FA5AEDA9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560D94F-FFF3-4340-A36B-183360A5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3679B2-6BDF-4FB7-B8C0-CFF6786D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2136BA4-04A2-40E0-AEE1-0FB4B99B9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48677F-C730-4E4B-B32B-41E610114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E580A2-42DD-4C61-A761-5B54EFEB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7A59CD-59C1-4851-B227-FDDFF6C6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1B9059-FB33-42E2-884F-40B749C1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19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FFB2F38-037E-48B0-B604-0DD577F7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675F67E-59ED-4158-A60C-0F91F722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413059-5778-42F6-AB8F-2170EE420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0F5B-E58C-446D-B57E-48144BA7C414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8BB75D-D64B-4223-A017-9DC40F87F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9A5CDA-AEA9-4A9A-97BA-45AB7401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335A-DEB8-43B4-ACCC-5BA59484F3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1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59C30F16-BDDD-4098-A108-F6AF96AD1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chemeClr val="bg2"/>
                </a:solidFill>
              </a:rPr>
              <a:t>Teknoloji Bağımlılığı Semineri</a:t>
            </a:r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6FC9A8B9-7CCB-4A87-A669-B43F685AF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55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23">
            <a:extLst>
              <a:ext uri="{FF2B5EF4-FFF2-40B4-BE49-F238E27FC236}">
                <a16:creationId xmlns:a16="http://schemas.microsoft.com/office/drawing/2014/main" id="{AA97B8C7-E100-4ABE-8834-7761716D0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6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24">
            <a:extLst>
              <a:ext uri="{FF2B5EF4-FFF2-40B4-BE49-F238E27FC236}">
                <a16:creationId xmlns:a16="http://schemas.microsoft.com/office/drawing/2014/main" id="{4091EC52-EF79-4CA0-BBBF-4DBD46AA6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25">
            <a:extLst>
              <a:ext uri="{FF2B5EF4-FFF2-40B4-BE49-F238E27FC236}">
                <a16:creationId xmlns:a16="http://schemas.microsoft.com/office/drawing/2014/main" id="{322ED37C-A6D1-4543-9458-BDEBF85EE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8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26">
            <a:extLst>
              <a:ext uri="{FF2B5EF4-FFF2-40B4-BE49-F238E27FC236}">
                <a16:creationId xmlns:a16="http://schemas.microsoft.com/office/drawing/2014/main" id="{30B1A658-D36B-4CE2-B826-19A27DEFF1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14">
            <a:extLst>
              <a:ext uri="{FF2B5EF4-FFF2-40B4-BE49-F238E27FC236}">
                <a16:creationId xmlns:a16="http://schemas.microsoft.com/office/drawing/2014/main" id="{16429B0B-683A-43AD-B009-5D27DA491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15">
            <a:extLst>
              <a:ext uri="{FF2B5EF4-FFF2-40B4-BE49-F238E27FC236}">
                <a16:creationId xmlns:a16="http://schemas.microsoft.com/office/drawing/2014/main" id="{AD924EAB-B44E-4ABB-AA2F-42F9D3A3C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16">
            <a:extLst>
              <a:ext uri="{FF2B5EF4-FFF2-40B4-BE49-F238E27FC236}">
                <a16:creationId xmlns:a16="http://schemas.microsoft.com/office/drawing/2014/main" id="{36591A94-586C-41B1-BED0-F8C98CF139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5" y="0"/>
            <a:ext cx="9378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17">
            <a:extLst>
              <a:ext uri="{FF2B5EF4-FFF2-40B4-BE49-F238E27FC236}">
                <a16:creationId xmlns:a16="http://schemas.microsoft.com/office/drawing/2014/main" id="{3887700A-7262-432F-BB86-99FB050706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18">
            <a:extLst>
              <a:ext uri="{FF2B5EF4-FFF2-40B4-BE49-F238E27FC236}">
                <a16:creationId xmlns:a16="http://schemas.microsoft.com/office/drawing/2014/main" id="{0064A73E-7ECE-4BF7-A183-83D4D6EEEA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8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19">
            <a:extLst>
              <a:ext uri="{FF2B5EF4-FFF2-40B4-BE49-F238E27FC236}">
                <a16:creationId xmlns:a16="http://schemas.microsoft.com/office/drawing/2014/main" id="{6A432160-8155-4E8B-B385-DC6FEFD24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5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20">
            <a:extLst>
              <a:ext uri="{FF2B5EF4-FFF2-40B4-BE49-F238E27FC236}">
                <a16:creationId xmlns:a16="http://schemas.microsoft.com/office/drawing/2014/main" id="{C22B80FF-DEF5-4414-AF15-7D0E14CBE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8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71213-WA0022">
            <a:extLst>
              <a:ext uri="{FF2B5EF4-FFF2-40B4-BE49-F238E27FC236}">
                <a16:creationId xmlns:a16="http://schemas.microsoft.com/office/drawing/2014/main" id="{BE91C3CA-1A83-4184-A245-1FC29667C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Geniş ekran</PresentationFormat>
  <Paragraphs>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Teknoloji Bağımlılığı Semineri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 Bağımlılığı Semineri</dc:title>
  <dc:creator>fatih ozden</dc:creator>
  <cp:lastModifiedBy>fatih ozden</cp:lastModifiedBy>
  <cp:revision>1</cp:revision>
  <dcterms:created xsi:type="dcterms:W3CDTF">2017-12-27T12:49:53Z</dcterms:created>
  <dcterms:modified xsi:type="dcterms:W3CDTF">2017-12-27T12:50:31Z</dcterms:modified>
</cp:coreProperties>
</file>