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photoAlbum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1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AFF4583-E26F-4D38-94B8-33EDC2F57A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37CDE5B-5C6A-4C82-9CB5-2D26711860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B7EE795-C91F-4C94-88FD-0380CE7CF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5CC85-2CA2-485C-B50C-2E3A4BDF8BA2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432EDB6-4013-4E0A-874D-D04DF9210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D0E37B7-95C1-4E3A-B6C2-3A26CC989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B500-DE39-4338-81C1-5F6DD79AD9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759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3893F7E-F8A5-40BF-AD2F-B07BB2E9F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3A403A9-E244-479A-9449-9220D9932E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F108A2D-5A2E-43B1-90BB-D1D771848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5CC85-2CA2-485C-B50C-2E3A4BDF8BA2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053C0A6-78E1-4AF6-9849-C578F7755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2193FFF-8162-4A92-A107-D3070AD3D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B500-DE39-4338-81C1-5F6DD79AD9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1127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352D3834-C49B-46D7-8ABC-1C84561AE7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6E1CCCC-4D01-4DE3-9F3C-3E7757BF67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FC059E1-7E09-47CE-8015-5214B7740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5CC85-2CA2-485C-B50C-2E3A4BDF8BA2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E211210-67A5-40B0-84BB-4DEF811D3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DC20DCF-DB52-485B-977B-E65B296C1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B500-DE39-4338-81C1-5F6DD79AD9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475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8DC1028-AFAB-47A7-A5E2-1F6F41129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E6790D5-7451-4B28-BDAA-989D78B29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8F1FDD6-FF74-43F4-AD45-8B6C3903E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5CC85-2CA2-485C-B50C-2E3A4BDF8BA2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593CE2C-8D45-4DDE-AE20-BEC1F19A6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EC83E2F-81B4-4486-9B75-D3FEAF1D0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B500-DE39-4338-81C1-5F6DD79AD9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1145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7FB67D2-98F6-4B42-8DDB-2562AD7E0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5068773-B846-471D-9057-DE5357308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708C7FB-E836-4F5A-8361-74969ADD4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5CC85-2CA2-485C-B50C-2E3A4BDF8BA2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4C9E069-FB4C-4669-BA57-163332777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8FA4438-FBFE-46C7-942E-67B1AA3F5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B500-DE39-4338-81C1-5F6DD79AD9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9206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2A5A686-C111-4972-A791-98CC59AA8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6F09350-B521-46E8-B7B8-CD91FC1313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A92E6FA-46A8-47C6-A412-F0A07E5549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0AB73C7-9664-46C6-8DF6-EB02157ED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5CC85-2CA2-485C-B50C-2E3A4BDF8BA2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C1692EC-5C04-4B88-8D9F-A428EF196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7A952E5-10A8-446A-883A-2CB5E419A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B500-DE39-4338-81C1-5F6DD79AD9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6972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738824-5B13-4944-B23B-4382FA660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D47B4B2-DC88-4F2D-9FD1-A9D46E176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90EF67B-6CDF-4A61-BF90-1D6C588E84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8B1FAC26-EF2C-4B07-BCAE-EE1DF3405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F854122-7F6C-41E0-BF38-88F4A7C421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9B1671BA-2C1E-4A2D-ADBF-CD08F6F40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5CC85-2CA2-485C-B50C-2E3A4BDF8BA2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F629828F-1453-4374-9E74-3D66A2AB2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F0C340F-0969-46F5-9121-02E478506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B500-DE39-4338-81C1-5F6DD79AD9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6714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0ECF3D2-0FCA-42C9-91A1-5147ECBE8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14F4AACA-4970-4026-A159-52362437F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5CC85-2CA2-485C-B50C-2E3A4BDF8BA2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C65BF4B7-3DBD-404C-B3DC-61CDFE1E1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A37A2C5A-A2DF-41CE-B226-9F3D908BF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B500-DE39-4338-81C1-5F6DD79AD9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6999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5D0C8444-F804-4E61-8BF9-80041F69D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5CC85-2CA2-485C-B50C-2E3A4BDF8BA2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229078C3-572B-45ED-A57A-2FC2C0A0E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453CB40-899C-4FD5-9F92-66EA6C362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B500-DE39-4338-81C1-5F6DD79AD9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153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E22D1B8-5C19-471A-AF59-63115499B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B343689-4893-44A5-90C9-B4437A32A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340601D-02F1-416F-B7BC-AA58DB800B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AD1F994-EDC1-4DEA-B3FE-4F57BD6D7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5CC85-2CA2-485C-B50C-2E3A4BDF8BA2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0AF18C9-DCCC-4E43-B210-85FF86FBC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5E2DCDC-8F6D-4D52-B2D0-9D5EE62E6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B500-DE39-4338-81C1-5F6DD79AD9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3026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05754D-F74A-4A88-A3BD-4275F48A9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5C982750-A335-46E1-BE7B-58D23BC596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F369611-573A-45BF-8686-3D63210C40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67BC86A-2658-4FE1-AC01-94A1D3432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5CC85-2CA2-485C-B50C-2E3A4BDF8BA2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F91BAAE-8EC1-4CFD-AFB9-5E96D835D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4DA15A7-5C32-4A1A-B583-07B06E8C2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B500-DE39-4338-81C1-5F6DD79AD9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350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B78C962C-1EED-48B2-BE72-F9A1F2DA4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AC73DB9-27DA-456E-AF2F-92C9452F1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BD794E8-0FA6-40B5-89E0-9AC7E2C2BE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5CC85-2CA2-485C-B50C-2E3A4BDF8BA2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3BA574F-3ECD-478A-BA22-2E07F2FFAC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FF5BACE-3ABA-4DBC-B8C8-E1F2105BC4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2B500-DE39-4338-81C1-5F6DD79AD9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78386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04DC2037-48A0-4F22-B9D4-8EAEBC780AB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2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Unvan 1">
            <a:extLst>
              <a:ext uri="{FF2B5EF4-FFF2-40B4-BE49-F238E27FC236}">
                <a16:creationId xmlns:a16="http://schemas.microsoft.com/office/drawing/2014/main" id="{D2EA2ED2-7E56-49DF-8B80-05CB7612E4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45809"/>
            <a:ext cx="9144000" cy="1564716"/>
          </a:xfrm>
        </p:spPr>
        <p:txBody>
          <a:bodyPr>
            <a:normAutofit/>
          </a:bodyPr>
          <a:lstStyle/>
          <a:p>
            <a:pPr algn="l"/>
            <a:r>
              <a:rPr lang="tr-TR" sz="4800" dirty="0"/>
              <a:t>Oryantasyon ( Uyum Haftası ) Eğitimi</a:t>
            </a:r>
          </a:p>
        </p:txBody>
      </p:sp>
    </p:spTree>
    <p:extLst>
      <p:ext uri="{BB962C8B-B14F-4D97-AF65-F5344CB8AC3E}">
        <p14:creationId xmlns:p14="http://schemas.microsoft.com/office/powerpoint/2010/main" val="2876289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 descr="ORYANTASYON SNM 2">
            <a:extLst>
              <a:ext uri="{FF2B5EF4-FFF2-40B4-BE49-F238E27FC236}">
                <a16:creationId xmlns:a16="http://schemas.microsoft.com/office/drawing/2014/main" id="{8BD38124-C467-46C0-990B-66AB7D1B5B0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13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 descr="ORYANTASYON SUNUM 2">
            <a:extLst>
              <a:ext uri="{FF2B5EF4-FFF2-40B4-BE49-F238E27FC236}">
                <a16:creationId xmlns:a16="http://schemas.microsoft.com/office/drawing/2014/main" id="{B70C37D4-C830-49CA-8180-006D31898F6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595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 descr="IMG-20171114-WA0003">
            <a:extLst>
              <a:ext uri="{FF2B5EF4-FFF2-40B4-BE49-F238E27FC236}">
                <a16:creationId xmlns:a16="http://schemas.microsoft.com/office/drawing/2014/main" id="{010B5D42-0DCD-4BA2-90E2-7FB1689A5CF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466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 descr="IMG-20171114-WA0007">
            <a:extLst>
              <a:ext uri="{FF2B5EF4-FFF2-40B4-BE49-F238E27FC236}">
                <a16:creationId xmlns:a16="http://schemas.microsoft.com/office/drawing/2014/main" id="{C64B17A2-0140-4C2E-BDD6-2F9DD89FA88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641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 descr="IMG-20171114-WA0008">
            <a:extLst>
              <a:ext uri="{FF2B5EF4-FFF2-40B4-BE49-F238E27FC236}">
                <a16:creationId xmlns:a16="http://schemas.microsoft.com/office/drawing/2014/main" id="{22672974-35B9-4A64-9B12-F5010EAB221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874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Geniş ekran</PresentationFormat>
  <Paragraphs>1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Oryantasyon ( Uyum Haftası ) Eğitimi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Oryantasyon ( Uyum Haftası ) Eğitimi</dc:title>
  <dc:creator>fatih ozden</dc:creator>
  <cp:lastModifiedBy>fatih ozden</cp:lastModifiedBy>
  <cp:revision>1</cp:revision>
  <dcterms:created xsi:type="dcterms:W3CDTF">2017-12-27T12:51:22Z</dcterms:created>
  <dcterms:modified xsi:type="dcterms:W3CDTF">2017-12-27T12:52:44Z</dcterms:modified>
</cp:coreProperties>
</file>