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E8DA5D-809C-4183-8DC1-8F1DDED7F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0F309D-CB11-4651-8629-6023677FB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912655-6D7E-4B99-8B7E-94CAA348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1A2978-D73A-47AD-AF79-40981ED3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E95C06-147A-408D-979F-C51B3D99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12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2B0F2E-56AE-4938-A393-25C03EF8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5D1398-5693-49FB-8153-EE90101EF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5E3C3C-27EC-49BC-8B21-36C61AAD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A6F2C4-FA18-46A0-8CB4-8E27FC7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315021-0333-47C8-9EAA-C8542720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07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AE87BFA-A0EC-4E06-AA84-04A2B26AE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DF6B91-79AA-4411-AF62-10FA12921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E5866A-2B6F-4D19-AA0E-366EF3DE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37B956-C46D-4CCE-A1F0-3F4FD99C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266B30-F33E-4802-ADDD-1C514A6C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06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E4FFB8-E28B-4592-843D-33E4DE1F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F8FA62-BE4A-42CA-A179-1E3B4700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62061F-1161-4F08-A385-B9D55EA2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6132D9-6A7B-4BB5-9983-6A84F0AE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54DE63-9169-4D44-B2BE-A651A51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0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1C0C83-B873-43B5-9CE9-100ABA2C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810B5-2F2F-4C04-A4B1-8812483D6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1BFBB5-FB71-436F-80ED-1BC40A5C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183D36-F4EE-4122-BCA3-58B7E858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F018BE-4A4D-4B34-99D9-E6A4069C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20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C17A4C-0D5A-4776-A8E3-293238F9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802C0E-FAD0-4561-8171-D7561492D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C23B5E9-0A35-441E-A6B3-78A102484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F1AA60-589B-4D03-ACBE-C292CF5E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91CAA2-09F6-41CF-8C0A-1D58CD9C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4E220E-2349-4011-A6C2-E449E2EE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BF3E7D-C0B0-498A-9CA6-FC397801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59A59B-34D6-4E6C-9B9C-7EA9344C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80A9851-1FD0-46E6-9FCB-968C2211A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9E4BEB1-A1FC-4671-8B32-07EBB4D3C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F6AB3DB-06A8-4408-9A32-94FB2E0FE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01D1FEB-8F0C-42CC-A350-2E332544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EB33A93-B571-4D30-86FA-92F7D99B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4749837-A20B-447F-BB0E-E97AF910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9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0E887A4-F673-4536-9014-67C6689E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0CA7AA2-ED47-4414-AB90-301C5E25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326F8E-208D-4132-BCDB-72A11A13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114190-7513-4152-AB09-EBF892A7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16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B09BAC-7DD1-4C52-B399-4A82E12A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A08F980-2EDF-44CD-8BF1-295EBF9E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4B1569-E53D-4105-84D2-299DF385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00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7A5DFC-12B9-4ACE-89EF-9B58CA2D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B65300-8C11-4376-89D3-6861E28B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4B9E233-B30A-4C38-A1C4-CF16C6EDB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482340-235F-424E-9A87-B0106162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B3FA1B-C70E-4CC3-AA82-0016BB66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DF08B8-919A-4E04-A882-F9D765A7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77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64081E-57DA-476A-8732-8EABDA5E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87A513C-C37D-4CA5-880B-379B0E5A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335CED-9BD3-4EC4-B135-6E6571ABE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63164A1-F0EE-47B2-975C-73BC760F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AA26036-D936-462E-B87C-6AA1793F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ED04A6-7BEA-413C-9C3E-149C177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50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979A447-22F9-489C-9B67-E8D1B738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2C15F8-D3D4-4037-9D6C-BBFE6347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8CC6E-AFEA-402C-8616-CFBC6AEBA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8DA3-0683-4658-A778-C99A26F5DECB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8F6AB9-4643-4DCF-8DE0-CB585F9DC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99F6CE-627A-451C-8B61-771E2458A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D97BE-DD79-401E-BF01-F57EDF52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550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04DC2037-48A0-4F22-B9D4-8EAEBC780A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F3D11D1A-F14A-4DD8-A08A-0FC6C22D4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45809"/>
            <a:ext cx="9748603" cy="932106"/>
          </a:xfrm>
        </p:spPr>
        <p:txBody>
          <a:bodyPr>
            <a:normAutofit/>
          </a:bodyPr>
          <a:lstStyle/>
          <a:p>
            <a:pPr algn="l"/>
            <a:r>
              <a:rPr lang="tr-TR" sz="4800" dirty="0"/>
              <a:t>Orman Haftası ve Fidan Dikimi Etkinliği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B7D368-A4C1-4AEA-824A-B24284661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tr-TR" sz="2000" dirty="0"/>
              <a:t>Kocatepe İlkokulu Anasınıfları A , B , F Şubeleri</a:t>
            </a:r>
          </a:p>
        </p:txBody>
      </p:sp>
    </p:spTree>
    <p:extLst>
      <p:ext uri="{BB962C8B-B14F-4D97-AF65-F5344CB8AC3E}">
        <p14:creationId xmlns:p14="http://schemas.microsoft.com/office/powerpoint/2010/main" val="62321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80412-WA0065">
            <a:extLst>
              <a:ext uri="{FF2B5EF4-FFF2-40B4-BE49-F238E27FC236}">
                <a16:creationId xmlns:a16="http://schemas.microsoft.com/office/drawing/2014/main" id="{9D373374-EAF4-425E-B5CC-661DEEBF2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80412-WA0066">
            <a:extLst>
              <a:ext uri="{FF2B5EF4-FFF2-40B4-BE49-F238E27FC236}">
                <a16:creationId xmlns:a16="http://schemas.microsoft.com/office/drawing/2014/main" id="{01CDABC6-1968-43F3-95E1-DB0D24E76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80412-WA0067">
            <a:extLst>
              <a:ext uri="{FF2B5EF4-FFF2-40B4-BE49-F238E27FC236}">
                <a16:creationId xmlns:a16="http://schemas.microsoft.com/office/drawing/2014/main" id="{4DB8ED03-1C47-4EF0-A42C-6BFC723B5D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80412-WA0068">
            <a:extLst>
              <a:ext uri="{FF2B5EF4-FFF2-40B4-BE49-F238E27FC236}">
                <a16:creationId xmlns:a16="http://schemas.microsoft.com/office/drawing/2014/main" id="{3AC7AA40-EBE7-48AD-B46B-6C28784F1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180412-WA0069">
            <a:extLst>
              <a:ext uri="{FF2B5EF4-FFF2-40B4-BE49-F238E27FC236}">
                <a16:creationId xmlns:a16="http://schemas.microsoft.com/office/drawing/2014/main" id="{CE1A81B0-5FC6-4449-9106-0778D2637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Geniş ekran</PresentationFormat>
  <Paragraphs>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Orman Haftası ve Fidan Dikimi Etkinliği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Orman Haftası ve Fidan Dikimi Etkinliği</dc:title>
  <dc:creator>fatih ozden</dc:creator>
  <cp:lastModifiedBy>fatih ozden</cp:lastModifiedBy>
  <cp:revision>1</cp:revision>
  <dcterms:created xsi:type="dcterms:W3CDTF">2018-04-17T08:23:07Z</dcterms:created>
  <dcterms:modified xsi:type="dcterms:W3CDTF">2018-04-17T08:25:13Z</dcterms:modified>
</cp:coreProperties>
</file>